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81" r:id="rId22"/>
    <p:sldId id="283" r:id="rId23"/>
  </p:sldIdLst>
  <p:sldSz cx="9361488" cy="7200900"/>
  <p:notesSz cx="6797675" cy="9928225"/>
  <p:defaultTextStyle>
    <a:defPPr>
      <a:defRPr lang="sk-SK"/>
    </a:defPPr>
    <a:lvl1pPr marL="0" algn="l" defTabSz="946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3202" algn="l" defTabSz="946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46404" algn="l" defTabSz="946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19606" algn="l" defTabSz="946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92808" algn="l" defTabSz="946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66010" algn="l" defTabSz="946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39212" algn="l" defTabSz="946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12414" algn="l" defTabSz="946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785616" algn="l" defTabSz="94640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2376" y="-954"/>
      </p:cViewPr>
      <p:guideLst>
        <p:guide orient="horz" pos="2268"/>
        <p:guide pos="294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83AD79-A6C2-4E34-992A-4C5401752C07}" type="datetimeFigureOut">
              <a:rPr lang="sk-SK" smtClean="0"/>
              <a:pPr/>
              <a:t>28.03.2017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979488" y="744538"/>
            <a:ext cx="4838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0FE810-5180-49E1-935B-B521B0EAC022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464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73202" algn="l" defTabSz="9464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46404" algn="l" defTabSz="9464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419606" algn="l" defTabSz="9464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92808" algn="l" defTabSz="9464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366010" algn="l" defTabSz="9464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839212" algn="l" defTabSz="9464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312414" algn="l" defTabSz="9464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85616" algn="l" defTabSz="9464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>
          <a:xfrm>
            <a:off x="979488" y="744538"/>
            <a:ext cx="4838700" cy="3722687"/>
          </a:xfrm>
        </p:spPr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0FE810-5180-49E1-935B-B521B0EAC022}" type="slidenum">
              <a:rPr lang="sk-SK" smtClean="0"/>
              <a:pPr/>
              <a:t>1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02112" y="2236947"/>
            <a:ext cx="7957265" cy="1543526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04223" y="4080510"/>
            <a:ext cx="6553042" cy="184023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3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6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19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92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66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39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12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85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28.03.2017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28.03.2017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787079" y="288371"/>
            <a:ext cx="2106335" cy="6144101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68074" y="288371"/>
            <a:ext cx="6162980" cy="6144101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28.03.2017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28.03.2017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9493" y="4627245"/>
            <a:ext cx="7957265" cy="1430179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39493" y="3052049"/>
            <a:ext cx="7957265" cy="1575196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320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4640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196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928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3660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8392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3124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785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28.03.2017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68075" y="1680211"/>
            <a:ext cx="4134657" cy="4752261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758757" y="1680211"/>
            <a:ext cx="4134657" cy="4752261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28.03.2017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68074" y="1611869"/>
            <a:ext cx="4136283" cy="671750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3202" indent="0">
              <a:buNone/>
              <a:defRPr sz="2100" b="1"/>
            </a:lvl2pPr>
            <a:lvl3pPr marL="946404" indent="0">
              <a:buNone/>
              <a:defRPr sz="1900" b="1"/>
            </a:lvl3pPr>
            <a:lvl4pPr marL="1419606" indent="0">
              <a:buNone/>
              <a:defRPr sz="1700" b="1"/>
            </a:lvl4pPr>
            <a:lvl5pPr marL="1892808" indent="0">
              <a:buNone/>
              <a:defRPr sz="1700" b="1"/>
            </a:lvl5pPr>
            <a:lvl6pPr marL="2366010" indent="0">
              <a:buNone/>
              <a:defRPr sz="1700" b="1"/>
            </a:lvl6pPr>
            <a:lvl7pPr marL="2839212" indent="0">
              <a:buNone/>
              <a:defRPr sz="1700" b="1"/>
            </a:lvl7pPr>
            <a:lvl8pPr marL="3312414" indent="0">
              <a:buNone/>
              <a:defRPr sz="1700" b="1"/>
            </a:lvl8pPr>
            <a:lvl9pPr marL="3785616" indent="0">
              <a:buNone/>
              <a:defRPr sz="17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8074" y="2283619"/>
            <a:ext cx="4136283" cy="414885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755506" y="1611869"/>
            <a:ext cx="4137908" cy="671750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3202" indent="0">
              <a:buNone/>
              <a:defRPr sz="2100" b="1"/>
            </a:lvl2pPr>
            <a:lvl3pPr marL="946404" indent="0">
              <a:buNone/>
              <a:defRPr sz="1900" b="1"/>
            </a:lvl3pPr>
            <a:lvl4pPr marL="1419606" indent="0">
              <a:buNone/>
              <a:defRPr sz="1700" b="1"/>
            </a:lvl4pPr>
            <a:lvl5pPr marL="1892808" indent="0">
              <a:buNone/>
              <a:defRPr sz="1700" b="1"/>
            </a:lvl5pPr>
            <a:lvl6pPr marL="2366010" indent="0">
              <a:buNone/>
              <a:defRPr sz="1700" b="1"/>
            </a:lvl6pPr>
            <a:lvl7pPr marL="2839212" indent="0">
              <a:buNone/>
              <a:defRPr sz="1700" b="1"/>
            </a:lvl7pPr>
            <a:lvl8pPr marL="3312414" indent="0">
              <a:buNone/>
              <a:defRPr sz="1700" b="1"/>
            </a:lvl8pPr>
            <a:lvl9pPr marL="3785616" indent="0">
              <a:buNone/>
              <a:defRPr sz="17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755506" y="2283619"/>
            <a:ext cx="4137908" cy="414885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28.03.2017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28.03.2017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28.03.2017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8075" y="286702"/>
            <a:ext cx="3079865" cy="122015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660082" y="286703"/>
            <a:ext cx="5233332" cy="6145769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68075" y="1506856"/>
            <a:ext cx="3079865" cy="4925616"/>
          </a:xfrm>
        </p:spPr>
        <p:txBody>
          <a:bodyPr/>
          <a:lstStyle>
            <a:lvl1pPr marL="0" indent="0">
              <a:buNone/>
              <a:defRPr sz="1400"/>
            </a:lvl1pPr>
            <a:lvl2pPr marL="473202" indent="0">
              <a:buNone/>
              <a:defRPr sz="1200"/>
            </a:lvl2pPr>
            <a:lvl3pPr marL="946404" indent="0">
              <a:buNone/>
              <a:defRPr sz="1000"/>
            </a:lvl3pPr>
            <a:lvl4pPr marL="1419606" indent="0">
              <a:buNone/>
              <a:defRPr sz="900"/>
            </a:lvl4pPr>
            <a:lvl5pPr marL="1892808" indent="0">
              <a:buNone/>
              <a:defRPr sz="900"/>
            </a:lvl5pPr>
            <a:lvl6pPr marL="2366010" indent="0">
              <a:buNone/>
              <a:defRPr sz="900"/>
            </a:lvl6pPr>
            <a:lvl7pPr marL="2839212" indent="0">
              <a:buNone/>
              <a:defRPr sz="900"/>
            </a:lvl7pPr>
            <a:lvl8pPr marL="3312414" indent="0">
              <a:buNone/>
              <a:defRPr sz="900"/>
            </a:lvl8pPr>
            <a:lvl9pPr marL="3785616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28.03.2017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34917" y="5040630"/>
            <a:ext cx="5616893" cy="595075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834917" y="643414"/>
            <a:ext cx="5616893" cy="4320540"/>
          </a:xfrm>
        </p:spPr>
        <p:txBody>
          <a:bodyPr/>
          <a:lstStyle>
            <a:lvl1pPr marL="0" indent="0">
              <a:buNone/>
              <a:defRPr sz="3300"/>
            </a:lvl1pPr>
            <a:lvl2pPr marL="473202" indent="0">
              <a:buNone/>
              <a:defRPr sz="2900"/>
            </a:lvl2pPr>
            <a:lvl3pPr marL="946404" indent="0">
              <a:buNone/>
              <a:defRPr sz="2500"/>
            </a:lvl3pPr>
            <a:lvl4pPr marL="1419606" indent="0">
              <a:buNone/>
              <a:defRPr sz="2100"/>
            </a:lvl4pPr>
            <a:lvl5pPr marL="1892808" indent="0">
              <a:buNone/>
              <a:defRPr sz="2100"/>
            </a:lvl5pPr>
            <a:lvl6pPr marL="2366010" indent="0">
              <a:buNone/>
              <a:defRPr sz="2100"/>
            </a:lvl6pPr>
            <a:lvl7pPr marL="2839212" indent="0">
              <a:buNone/>
              <a:defRPr sz="2100"/>
            </a:lvl7pPr>
            <a:lvl8pPr marL="3312414" indent="0">
              <a:buNone/>
              <a:defRPr sz="2100"/>
            </a:lvl8pPr>
            <a:lvl9pPr marL="3785616" indent="0">
              <a:buNone/>
              <a:defRPr sz="21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834917" y="5635705"/>
            <a:ext cx="5616893" cy="845105"/>
          </a:xfrm>
        </p:spPr>
        <p:txBody>
          <a:bodyPr/>
          <a:lstStyle>
            <a:lvl1pPr marL="0" indent="0">
              <a:buNone/>
              <a:defRPr sz="1400"/>
            </a:lvl1pPr>
            <a:lvl2pPr marL="473202" indent="0">
              <a:buNone/>
              <a:defRPr sz="1200"/>
            </a:lvl2pPr>
            <a:lvl3pPr marL="946404" indent="0">
              <a:buNone/>
              <a:defRPr sz="1000"/>
            </a:lvl3pPr>
            <a:lvl4pPr marL="1419606" indent="0">
              <a:buNone/>
              <a:defRPr sz="900"/>
            </a:lvl4pPr>
            <a:lvl5pPr marL="1892808" indent="0">
              <a:buNone/>
              <a:defRPr sz="900"/>
            </a:lvl5pPr>
            <a:lvl6pPr marL="2366010" indent="0">
              <a:buNone/>
              <a:defRPr sz="900"/>
            </a:lvl6pPr>
            <a:lvl7pPr marL="2839212" indent="0">
              <a:buNone/>
              <a:defRPr sz="900"/>
            </a:lvl7pPr>
            <a:lvl8pPr marL="3312414" indent="0">
              <a:buNone/>
              <a:defRPr sz="900"/>
            </a:lvl8pPr>
            <a:lvl9pPr marL="3785616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2B65-9A1B-42FF-8DDA-365A2B0950AF}" type="datetimeFigureOut">
              <a:rPr lang="sk-SK" smtClean="0"/>
              <a:pPr/>
              <a:t>28.03.2017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68075" y="288370"/>
            <a:ext cx="8425339" cy="1200150"/>
          </a:xfrm>
          <a:prstGeom prst="rect">
            <a:avLst/>
          </a:prstGeom>
        </p:spPr>
        <p:txBody>
          <a:bodyPr vert="horz" lIns="94640" tIns="47320" rIns="94640" bIns="473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68075" y="1680211"/>
            <a:ext cx="8425339" cy="4752261"/>
          </a:xfrm>
          <a:prstGeom prst="rect">
            <a:avLst/>
          </a:prstGeom>
        </p:spPr>
        <p:txBody>
          <a:bodyPr vert="horz" lIns="94640" tIns="47320" rIns="94640" bIns="473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68075" y="6674168"/>
            <a:ext cx="2184347" cy="383381"/>
          </a:xfrm>
          <a:prstGeom prst="rect">
            <a:avLst/>
          </a:prstGeom>
        </p:spPr>
        <p:txBody>
          <a:bodyPr vert="horz" lIns="94640" tIns="47320" rIns="94640" bIns="473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12B65-9A1B-42FF-8DDA-365A2B0950AF}" type="datetimeFigureOut">
              <a:rPr lang="sk-SK" smtClean="0"/>
              <a:pPr/>
              <a:t>28.03.2017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98509" y="6674168"/>
            <a:ext cx="2964471" cy="383381"/>
          </a:xfrm>
          <a:prstGeom prst="rect">
            <a:avLst/>
          </a:prstGeom>
        </p:spPr>
        <p:txBody>
          <a:bodyPr vert="horz" lIns="94640" tIns="47320" rIns="94640" bIns="473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709067" y="6674168"/>
            <a:ext cx="2184347" cy="383381"/>
          </a:xfrm>
          <a:prstGeom prst="rect">
            <a:avLst/>
          </a:prstGeom>
        </p:spPr>
        <p:txBody>
          <a:bodyPr vert="horz" lIns="94640" tIns="47320" rIns="94640" bIns="473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46404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4902" indent="-354902" algn="l" defTabSz="946404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68953" indent="-295751" algn="l" defTabSz="946404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83005" indent="-236601" algn="l" defTabSz="946404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56207" indent="-236601" algn="l" defTabSz="946404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29409" indent="-236601" algn="l" defTabSz="946404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2611" indent="-236601" algn="l" defTabSz="946404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75813" indent="-236601" algn="l" defTabSz="946404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49015" indent="-236601" algn="l" defTabSz="946404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22217" indent="-236601" algn="l" defTabSz="946404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46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3202" algn="l" defTabSz="946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46404" algn="l" defTabSz="946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19606" algn="l" defTabSz="946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92808" algn="l" defTabSz="946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66010" algn="l" defTabSz="946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39212" algn="l" defTabSz="946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12414" algn="l" defTabSz="946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85616" algn="l" defTabSz="946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Združenie spoločnej pomoci deťom z detských domovov – Nezábudka</a:t>
            </a:r>
            <a:br>
              <a:rPr lang="sk-SK" dirty="0" smtClean="0"/>
            </a:br>
            <a:r>
              <a:rPr lang="sk-SK" dirty="0" smtClean="0"/>
              <a:t/>
            </a:r>
            <a:br>
              <a:rPr lang="sk-SK" dirty="0" smtClean="0"/>
            </a:b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Revitalizácia multifunkčného ihriska pre Detský domov v Ružomberku</a:t>
            </a:r>
            <a:endParaRPr lang="sk-SK" dirty="0"/>
          </a:p>
        </p:txBody>
      </p:sp>
      <p:pic>
        <p:nvPicPr>
          <p:cNvPr id="1026" name="Picture 2" descr="C:\Users\uzivatel\Desktop\NEZÁBUDKA\logo NEZABUD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2608" y="3040380"/>
            <a:ext cx="1636819" cy="11235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Na rad prišli „ťažké“ stroje ...</a:t>
            </a:r>
            <a:endParaRPr lang="sk-SK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0744" y="1284725"/>
            <a:ext cx="7772400" cy="530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1266" name="Picture 2" descr="C:\Users\uzivatel\AppData\Local\Microsoft\Windows\INetCache\IE\UGAS6O0X\DSC_0055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075" y="560070"/>
            <a:ext cx="8231243" cy="56130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4" descr="C:\Users\uzivatel\AppData\Local\Microsoft\Windows\INetCache\IE\PLH5EDFK\DSC_0063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544" y="781050"/>
            <a:ext cx="8570910" cy="58495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 ...a vznikol nový koberec ...</a:t>
            </a:r>
            <a:endParaRPr lang="sk-SK" dirty="0"/>
          </a:p>
        </p:txBody>
      </p:sp>
      <p:pic>
        <p:nvPicPr>
          <p:cNvPr id="4" name="Picture 3" descr="C:\Users\uzivatel\AppData\Local\Microsoft\Windows\INetCache\IE\MBVAZTN7\DSC_0057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0125" y="1395791"/>
            <a:ext cx="7723228" cy="52678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Na rad prišla aj oprava a nový náter stĺpikov</a:t>
            </a:r>
            <a:endParaRPr lang="sk-SK" dirty="0"/>
          </a:p>
        </p:txBody>
      </p:sp>
      <p:pic>
        <p:nvPicPr>
          <p:cNvPr id="1026" name="Picture 2" descr="C:\Users\uzivatel\Desktop\PLOCHA\viacúčelové asfaltové ihrisko\foto realizácie revitalizácie ihriska 2016\DSC_01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4544" y="1489087"/>
            <a:ext cx="7696200" cy="52481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natiahnutie nového pletiva, </a:t>
            </a:r>
            <a:endParaRPr lang="sk-SK" dirty="0"/>
          </a:p>
        </p:txBody>
      </p:sp>
      <p:pic>
        <p:nvPicPr>
          <p:cNvPr id="2050" name="Picture 2" descr="C:\Users\uzivatel\Desktop\PLOCHA\viacúčelové asfaltové ihrisko\foto realizácie revitalizácie ihriska 2016\DSC_01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0744" y="1466850"/>
            <a:ext cx="7696200" cy="52481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osekanie oporných múrikov, </a:t>
            </a:r>
            <a:endParaRPr lang="sk-SK" dirty="0"/>
          </a:p>
        </p:txBody>
      </p:sp>
      <p:pic>
        <p:nvPicPr>
          <p:cNvPr id="3074" name="Picture 2" descr="C:\Users\uzivatel\Desktop\PLOCHA\viacúčelové asfaltové ihrisko\foto realizácie revitalizácie ihriska 2016\DSC_01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4544" y="1466850"/>
            <a:ext cx="7728809" cy="52704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098" name="Picture 2" descr="C:\Users\uzivatel\Desktop\PLOCHA\viacúčelové asfaltové ihrisko\foto realizácie revitalizácie ihriska 2016\DSC_01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100" y="640081"/>
            <a:ext cx="8024928" cy="54723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 ich nové zabetónovanie ...</a:t>
            </a:r>
            <a:endParaRPr lang="sk-SK" dirty="0"/>
          </a:p>
        </p:txBody>
      </p:sp>
      <p:pic>
        <p:nvPicPr>
          <p:cNvPr id="5122" name="Picture 2" descr="C:\Users\uzivatel\Desktop\PLOCHA\viacúčelové asfaltové ihrisko\foto realizácie revitalizácie ihriska 2016\DSC_01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144" y="1466850"/>
            <a:ext cx="7294476" cy="49742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146" name="Picture 2" descr="C:\Users\uzivatel\Desktop\PLOCHA\viacúčelové asfaltové ihrisko\foto realizácie revitalizácie ihriska 2016\DSC_02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144" y="781050"/>
            <a:ext cx="8129337" cy="55435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Na začiatku  ........ </a:t>
            </a:r>
            <a:endParaRPr lang="sk-SK" dirty="0"/>
          </a:p>
        </p:txBody>
      </p:sp>
      <p:pic>
        <p:nvPicPr>
          <p:cNvPr id="2050" name="Picture 2" descr="C:\Users\uzivatel\Desktop\PLOCHA\viacúčelové asfaltové ihrisko\foto multifunkčné  ihrisko 12052016\DSC_00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8344" y="1314450"/>
            <a:ext cx="7924800" cy="54040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sk-SK" sz="9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takto vyzerá dnes </a:t>
            </a:r>
            <a:endParaRPr lang="sk-SK" sz="9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DSC_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944" y="400050"/>
            <a:ext cx="5386426" cy="3581400"/>
          </a:xfrm>
          <a:prstGeom prst="rect">
            <a:avLst/>
          </a:prstGeom>
        </p:spPr>
      </p:pic>
      <p:pic>
        <p:nvPicPr>
          <p:cNvPr id="3" name="Obrázok 2" descr="DSC_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4944" y="3144466"/>
            <a:ext cx="5269991" cy="3503984"/>
          </a:xfrm>
          <a:prstGeom prst="rect">
            <a:avLst/>
          </a:prstGeom>
        </p:spPr>
      </p:pic>
      <p:pic>
        <p:nvPicPr>
          <p:cNvPr id="4" name="Obrázok 3" descr="DSC_00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552" y="4259094"/>
            <a:ext cx="3593592" cy="2389356"/>
          </a:xfrm>
          <a:prstGeom prst="rect">
            <a:avLst/>
          </a:prstGeom>
        </p:spPr>
      </p:pic>
      <p:pic>
        <p:nvPicPr>
          <p:cNvPr id="5" name="Obrázok 4" descr="DSC_00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28544" y="957364"/>
            <a:ext cx="2829154" cy="188108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0" y="288925"/>
            <a:ext cx="8424863" cy="1200150"/>
          </a:xfrm>
        </p:spPr>
        <p:txBody>
          <a:bodyPr/>
          <a:lstStyle/>
          <a:p>
            <a:r>
              <a:rPr lang="sk-SK" dirty="0" smtClean="0"/>
              <a:t>ĎAKUJEME: 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4294967295"/>
          </p:nvPr>
        </p:nvSpPr>
        <p:spPr>
          <a:xfrm>
            <a:off x="0" y="1679575"/>
            <a:ext cx="8424863" cy="4752975"/>
          </a:xfrm>
        </p:spPr>
        <p:txBody>
          <a:bodyPr>
            <a:normAutofit/>
          </a:bodyPr>
          <a:lstStyle/>
          <a:p>
            <a:r>
              <a:rPr lang="sk-SK" dirty="0" smtClean="0"/>
              <a:t>študentom KU</a:t>
            </a:r>
          </a:p>
          <a:p>
            <a:r>
              <a:rPr lang="sk-SK" dirty="0" smtClean="0"/>
              <a:t>Nadácií ČSOB</a:t>
            </a:r>
          </a:p>
          <a:p>
            <a:r>
              <a:rPr lang="sk-SK" dirty="0" smtClean="0"/>
              <a:t>Nadácií MONDI SCP</a:t>
            </a:r>
          </a:p>
          <a:p>
            <a:r>
              <a:rPr lang="sk-SK" dirty="0" smtClean="0"/>
              <a:t>Mestu Ružomberok – Technické služby</a:t>
            </a:r>
          </a:p>
          <a:p>
            <a:r>
              <a:rPr lang="sk-SK" dirty="0" smtClean="0"/>
              <a:t>RILINE a.s. Ružomberok</a:t>
            </a:r>
          </a:p>
          <a:p>
            <a:r>
              <a:rPr lang="sk-SK" dirty="0" smtClean="0"/>
              <a:t>Mestským lesom Ružomberok </a:t>
            </a:r>
          </a:p>
          <a:p>
            <a:r>
              <a:rPr lang="sk-SK" dirty="0" smtClean="0"/>
              <a:t>Jozef Pochyba DOMINO, Ružomberok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rozsypané oporné murivo, schodisko, </a:t>
            </a:r>
            <a:endParaRPr lang="sk-SK" dirty="0"/>
          </a:p>
        </p:txBody>
      </p:sp>
      <p:pic>
        <p:nvPicPr>
          <p:cNvPr id="3074" name="Picture 2" descr="C:\Users\uzivatel\Desktop\PLOCHA\viacúčelové asfaltové ihrisko\foto multifunkčné  ihrisko 12052016\DSC_01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4544" y="1314450"/>
            <a:ext cx="7523076" cy="51301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zničené oplotenie ....</a:t>
            </a:r>
            <a:endParaRPr lang="sk-SK" dirty="0"/>
          </a:p>
        </p:txBody>
      </p:sp>
      <p:pic>
        <p:nvPicPr>
          <p:cNvPr id="4098" name="Picture 2" descr="C:\Users\uzivatel\Desktop\PLOCHA\viacúčelové asfaltové ihrisko\foto multifunkčné  ihrisko 12052016\DSC_01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4544" y="1314450"/>
            <a:ext cx="8001000" cy="54560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Na pomoc nám prišli študenti KU -</a:t>
            </a:r>
            <a:endParaRPr lang="sk-SK" dirty="0"/>
          </a:p>
        </p:txBody>
      </p:sp>
      <p:pic>
        <p:nvPicPr>
          <p:cNvPr id="5122" name="Picture 2" descr="C:\Users\uzivatel\Desktop\PLOCHA\viacúčelové asfaltové ihrisko\foto realizácie revitalizácie ihriska 2016\DSC_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6944" y="1390650"/>
            <a:ext cx="7523077" cy="51301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vyčistili plochu ihriska,  </a:t>
            </a:r>
            <a:endParaRPr lang="sk-SK" dirty="0"/>
          </a:p>
        </p:txBody>
      </p:sp>
      <p:pic>
        <p:nvPicPr>
          <p:cNvPr id="6146" name="Picture 2" descr="C:\Users\uzivatel\Desktop\PLOCHA\viacúčelové asfaltové ihrisko\foto realizácie revitalizácie ihriska 2016\DSC_00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8344" y="1238250"/>
            <a:ext cx="8077200" cy="55079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odstránili staré oplotenie, </a:t>
            </a:r>
            <a:endParaRPr lang="sk-SK" dirty="0"/>
          </a:p>
        </p:txBody>
      </p:sp>
      <p:pic>
        <p:nvPicPr>
          <p:cNvPr id="8194" name="Picture 2" descr="C:\Users\uzivatel\Desktop\PLOCHA\viacúčelové asfaltové ihrisko\foto realizácie revitalizácie ihriska 2016\DSC_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8137" y="1299064"/>
            <a:ext cx="7645215" cy="52134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za čo im zo srdca ĎAKUJEME.</a:t>
            </a:r>
            <a:endParaRPr lang="sk-SK" dirty="0"/>
          </a:p>
        </p:txBody>
      </p:sp>
      <p:pic>
        <p:nvPicPr>
          <p:cNvPr id="7170" name="Picture 2" descr="C:\Users\uzivatel\Desktop\PLOCHA\viacúčelové asfaltové ihrisko\foto realizácie revitalizácie ihriska 2016\DSC_0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0744" y="1466850"/>
            <a:ext cx="7782106" cy="53067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Tak -  a mohlo sa to všetko začať ....</a:t>
            </a:r>
            <a:endParaRPr lang="sk-SK" dirty="0"/>
          </a:p>
        </p:txBody>
      </p:sp>
      <p:pic>
        <p:nvPicPr>
          <p:cNvPr id="9218" name="Picture 2" descr="C:\Users\uzivatel\AppData\Local\Microsoft\Windows\INetCache\IE\SML46WDV\DSC_0048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8344" y="1344816"/>
            <a:ext cx="8001000" cy="54560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128</Words>
  <Application>Microsoft Office PowerPoint</Application>
  <PresentationFormat>Vlastná</PresentationFormat>
  <Paragraphs>26</Paragraphs>
  <Slides>22</Slides>
  <Notes>1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22</vt:i4>
      </vt:variant>
    </vt:vector>
  </HeadingPairs>
  <TitlesOfParts>
    <vt:vector size="23" baseType="lpstr">
      <vt:lpstr>Motív Office</vt:lpstr>
      <vt:lpstr>Združenie spoločnej pomoci deťom z detských domovov – Nezábudka  </vt:lpstr>
      <vt:lpstr>Na začiatku  ........ </vt:lpstr>
      <vt:lpstr>rozsypané oporné murivo, schodisko, </vt:lpstr>
      <vt:lpstr>zničené oplotenie ....</vt:lpstr>
      <vt:lpstr>Na pomoc nám prišli študenti KU -</vt:lpstr>
      <vt:lpstr>vyčistili plochu ihriska,  </vt:lpstr>
      <vt:lpstr>odstránili staré oplotenie, </vt:lpstr>
      <vt:lpstr>za čo im zo srdca ĎAKUJEME.</vt:lpstr>
      <vt:lpstr>Tak -  a mohlo sa to všetko začať ....</vt:lpstr>
      <vt:lpstr>Na rad prišli „ťažké“ stroje ...</vt:lpstr>
      <vt:lpstr>Snímka 11</vt:lpstr>
      <vt:lpstr>Snímka 12</vt:lpstr>
      <vt:lpstr> ...a vznikol nový koberec ...</vt:lpstr>
      <vt:lpstr>Na rad prišla aj oprava a nový náter stĺpikov</vt:lpstr>
      <vt:lpstr>natiahnutie nového pletiva, </vt:lpstr>
      <vt:lpstr>osekanie oporných múrikov, </vt:lpstr>
      <vt:lpstr>Snímka 17</vt:lpstr>
      <vt:lpstr>a ich nové zabetónovanie ...</vt:lpstr>
      <vt:lpstr>Snímka 19</vt:lpstr>
      <vt:lpstr>Snímka 20</vt:lpstr>
      <vt:lpstr>Snímka 21</vt:lpstr>
      <vt:lpstr>ĎAKUJEME: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Revitalizácia multifunkčného ihriska </dc:title>
  <dc:creator>uzivatel</dc:creator>
  <cp:lastModifiedBy>uzivatel</cp:lastModifiedBy>
  <cp:revision>49</cp:revision>
  <dcterms:created xsi:type="dcterms:W3CDTF">2016-11-30T08:22:14Z</dcterms:created>
  <dcterms:modified xsi:type="dcterms:W3CDTF">2017-03-28T07:17:41Z</dcterms:modified>
</cp:coreProperties>
</file>